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63000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Differences between Animal Cells and Plant Cells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1913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Size: </a:t>
            </a:r>
            <a:r>
              <a:rPr lang="en-US" dirty="0" smtClean="0"/>
              <a:t>Animal cells are generally smaller than plant cells. Animal cells range from 10 to 30 micrometers </a:t>
            </a:r>
            <a:r>
              <a:rPr lang="en-US" dirty="0" smtClean="0"/>
              <a:t>in length</a:t>
            </a:r>
            <a:r>
              <a:rPr lang="en-US" dirty="0" smtClean="0"/>
              <a:t>, while plant cells range from 10 and 100 micrometers in length. 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2-Shape</a:t>
            </a:r>
            <a:r>
              <a:rPr lang="en-US" b="1" dirty="0" smtClean="0"/>
              <a:t>: </a:t>
            </a:r>
            <a:r>
              <a:rPr lang="en-US" dirty="0" smtClean="0"/>
              <a:t>Animal cells come in various sizes and tend to have round or irregular shapes. Plant cells are more</a:t>
            </a:r>
          </a:p>
          <a:p>
            <a:r>
              <a:rPr lang="en-US" dirty="0" smtClean="0"/>
              <a:t>similar in size and are typically rectangular or cube shaped. 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Energy Storage: </a:t>
            </a:r>
            <a:r>
              <a:rPr lang="en-US" dirty="0" smtClean="0"/>
              <a:t>Animals cells store energy in the form of the complex carbohydrate glycogen. Plant </a:t>
            </a:r>
            <a:r>
              <a:rPr lang="en-US" dirty="0" smtClean="0"/>
              <a:t>cells store </a:t>
            </a:r>
            <a:r>
              <a:rPr lang="en-US" dirty="0" smtClean="0"/>
              <a:t>energy as starch.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en-US" b="1" dirty="0" smtClean="0"/>
              <a:t>Proteins:  </a:t>
            </a:r>
            <a:r>
              <a:rPr lang="en-US" sz="2800" dirty="0" smtClean="0"/>
              <a:t>20 amino acids needed to produce proteins, only 10 can be produced naturally in animal cells. </a:t>
            </a:r>
            <a:r>
              <a:rPr lang="en-US" sz="2800" dirty="0" smtClean="0"/>
              <a:t>The other </a:t>
            </a:r>
            <a:r>
              <a:rPr lang="en-US" sz="2800" dirty="0" smtClean="0"/>
              <a:t>so-called essential amino acids must be acquired through diet. Plants are capable of </a:t>
            </a:r>
            <a:r>
              <a:rPr lang="en-US" sz="2800" dirty="0" smtClean="0"/>
              <a:t>synthesizing </a:t>
            </a:r>
            <a:r>
              <a:rPr lang="en-US" sz="2800" dirty="0" smtClean="0"/>
              <a:t>all </a:t>
            </a:r>
            <a:r>
              <a:rPr lang="en-US" sz="2800" dirty="0" smtClean="0"/>
              <a:t>20 amino </a:t>
            </a:r>
            <a:r>
              <a:rPr lang="en-US" sz="2800" dirty="0" smtClean="0"/>
              <a:t>acids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47652"/>
            <a:ext cx="4648200" cy="46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143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Differences between Animal Cells and Plant Cells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Animal Cells and Plant Cells </dc:title>
  <dc:creator>Mohammed</dc:creator>
  <cp:lastModifiedBy>Mohammed</cp:lastModifiedBy>
  <cp:revision>2</cp:revision>
  <dcterms:created xsi:type="dcterms:W3CDTF">2006-08-16T00:00:00Z</dcterms:created>
  <dcterms:modified xsi:type="dcterms:W3CDTF">2018-12-09T05:16:21Z</dcterms:modified>
</cp:coreProperties>
</file>